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428604"/>
            <a:ext cx="5772136" cy="15716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Пересказ рассказа </a:t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 smtClean="0">
                <a:solidFill>
                  <a:srgbClr val="008000"/>
                </a:solidFill>
              </a:rPr>
              <a:t>«Смелая ласточка»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3857628"/>
            <a:ext cx="2714644" cy="1714512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 воспитатель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МДОУ № 9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Верижникова</a:t>
            </a:r>
            <a:r>
              <a:rPr lang="ru-RU" dirty="0" smtClean="0">
                <a:solidFill>
                  <a:schemeClr val="tx1"/>
                </a:solidFill>
              </a:rPr>
              <a:t> Т.В.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г.Серпухов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2016 </a:t>
            </a:r>
            <a:r>
              <a:rPr lang="ru-RU" dirty="0" smtClean="0">
                <a:solidFill>
                  <a:schemeClr val="tx1"/>
                </a:solidFill>
              </a:rPr>
              <a:t>г.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00240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Загадки </a:t>
            </a:r>
            <a:endParaRPr lang="ru-RU" sz="4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3114668" cy="5126055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1800" dirty="0" smtClean="0"/>
              <a:t>Без рук, без </a:t>
            </a:r>
            <a:r>
              <a:rPr lang="ru-RU" sz="1800" dirty="0" err="1" smtClean="0"/>
              <a:t>топорёнка</a:t>
            </a:r>
            <a:endParaRPr lang="ru-RU" sz="1800" dirty="0" smtClean="0"/>
          </a:p>
          <a:p>
            <a:pPr marL="0">
              <a:buNone/>
            </a:pPr>
            <a:r>
              <a:rPr lang="ru-RU" sz="1800" dirty="0" smtClean="0"/>
              <a:t>Построена избёнка.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928670"/>
            <a:ext cx="2286016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2143116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Явился в жёлтой шубке, </a:t>
            </a:r>
          </a:p>
          <a:p>
            <a:r>
              <a:rPr lang="ru-RU" dirty="0" smtClean="0"/>
              <a:t>Прощайте, две скорлупки.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14620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3429000"/>
            <a:ext cx="2928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Она под крышами живет,</a:t>
            </a:r>
          </a:p>
          <a:p>
            <a:r>
              <a:rPr lang="ru-RU" dirty="0" smtClean="0"/>
              <a:t> Гнездо своё из глины вьет,</a:t>
            </a:r>
          </a:p>
          <a:p>
            <a:r>
              <a:rPr lang="ru-RU" dirty="0" smtClean="0"/>
              <a:t> Целый день суетится,</a:t>
            </a:r>
          </a:p>
          <a:p>
            <a:r>
              <a:rPr lang="ru-RU" dirty="0" smtClean="0"/>
              <a:t> На землю  не садится,</a:t>
            </a:r>
          </a:p>
          <a:p>
            <a:r>
              <a:rPr lang="ru-RU" dirty="0" smtClean="0"/>
              <a:t> Высоко в облаках летает,</a:t>
            </a:r>
          </a:p>
          <a:p>
            <a:r>
              <a:rPr lang="ru-RU" dirty="0" smtClean="0"/>
              <a:t> Мошек на лету поедает,</a:t>
            </a:r>
          </a:p>
          <a:p>
            <a:r>
              <a:rPr lang="ru-RU" dirty="0" smtClean="0"/>
              <a:t> В черном фраке лапочка,</a:t>
            </a:r>
          </a:p>
          <a:p>
            <a:r>
              <a:rPr lang="ru-RU" dirty="0" smtClean="0"/>
              <a:t> А зовется ?…..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857760"/>
            <a:ext cx="2121751" cy="184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А.Н.Плещеев «Сельская песенка»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64347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Травка зеленеет,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Солнышко блестит;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Ласточка с весною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сени к нам летит.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нею солнце краше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весна милей.. . 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Прощебечь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дороги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привет скорей!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Дам тебе я зерен,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ты песню спой,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из стран далеких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Принесла с собой...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4286281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00562" y="3479622"/>
            <a:ext cx="4270260" cy="302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4357718" cy="29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71810"/>
            <a:ext cx="4262445" cy="35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Д/и «Какой? Какая?»</a:t>
            </a:r>
            <a:b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 аиста длинные ноги, он какой? … </a:t>
            </a:r>
            <a:r>
              <a:rPr lang="ru-RU" sz="3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/длинноногий/.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 аиста длинный клюв, он … </a:t>
            </a:r>
            <a:r>
              <a:rPr lang="ru-RU" sz="3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/длинноклювый/.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 ласточки длинный хвост, она … </a:t>
            </a:r>
            <a:r>
              <a:rPr lang="ru-RU" sz="3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/длиннохвостая/.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Ласточка любит тепло, она … </a:t>
            </a:r>
            <a:r>
              <a:rPr lang="ru-RU" sz="3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/теплолюбивая/.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 ласточки острые крылья, она … </a:t>
            </a:r>
            <a:r>
              <a:rPr lang="ru-RU" sz="3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/острокрылая/.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 соловья звонкий голос, он … </a:t>
            </a:r>
            <a:r>
              <a:rPr lang="ru-RU" sz="3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/звонкоголосый/.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Д/и «Назови ласково»</a:t>
            </a:r>
            <a:br>
              <a:rPr lang="ru-RU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птенец —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птенчик,</a:t>
            </a:r>
          </a:p>
          <a:p>
            <a:r>
              <a:rPr lang="ru-RU" dirty="0" smtClean="0"/>
              <a:t>перо —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перышко,</a:t>
            </a:r>
          </a:p>
          <a:p>
            <a:r>
              <a:rPr lang="ru-RU" dirty="0" smtClean="0"/>
              <a:t>голова —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головка, головушка,</a:t>
            </a:r>
          </a:p>
          <a:p>
            <a:r>
              <a:rPr lang="ru-RU" dirty="0" smtClean="0"/>
              <a:t>соловей —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соловушка,</a:t>
            </a:r>
          </a:p>
          <a:p>
            <a:r>
              <a:rPr lang="ru-RU" dirty="0" smtClean="0"/>
              <a:t>шея —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шейка,</a:t>
            </a:r>
          </a:p>
          <a:p>
            <a:r>
              <a:rPr lang="ru-RU" dirty="0" smtClean="0"/>
              <a:t>жаворонок —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жаворонушек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,</a:t>
            </a:r>
          </a:p>
          <a:p>
            <a:r>
              <a:rPr lang="ru-RU" dirty="0" smtClean="0"/>
              <a:t>крыло —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крылышко,</a:t>
            </a:r>
          </a:p>
          <a:p>
            <a:r>
              <a:rPr lang="ru-RU" dirty="0" smtClean="0"/>
              <a:t>скворец —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скворушка,</a:t>
            </a:r>
          </a:p>
          <a:p>
            <a:r>
              <a:rPr lang="ru-RU" dirty="0" smtClean="0"/>
              <a:t>утка —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уточка,</a:t>
            </a:r>
          </a:p>
          <a:p>
            <a:r>
              <a:rPr lang="ru-RU" dirty="0" smtClean="0"/>
              <a:t>лебедь —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лебедушка,</a:t>
            </a:r>
          </a:p>
          <a:p>
            <a:r>
              <a:rPr lang="ru-RU" dirty="0" smtClean="0"/>
              <a:t>гнездо —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гнездышко,</a:t>
            </a:r>
          </a:p>
          <a:p>
            <a:r>
              <a:rPr lang="ru-RU" dirty="0" smtClean="0"/>
              <a:t>журавль —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журавушка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</a:p>
          <a:p>
            <a:r>
              <a:rPr lang="ru-RU" dirty="0" smtClean="0"/>
              <a:t>трясогузка —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трясогузонька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,</a:t>
            </a:r>
          </a:p>
          <a:p>
            <a:r>
              <a:rPr lang="ru-RU" dirty="0" smtClean="0"/>
              <a:t>цапля —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цапелька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Д/и «Четвёртый лишний»</a:t>
            </a:r>
            <a:br>
              <a:rPr lang="ru-RU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Сорока, ворона, синица, ласточка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ласточка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– перелётная птица, остальные зимующие).</a:t>
            </a:r>
          </a:p>
          <a:p>
            <a:r>
              <a:rPr lang="ru-RU" dirty="0" smtClean="0"/>
              <a:t> Жаворонок, воробей, грач, скворец.</a:t>
            </a:r>
          </a:p>
          <a:p>
            <a:r>
              <a:rPr lang="ru-RU" dirty="0" smtClean="0"/>
              <a:t>Ворона, утка, голубь, воробей.</a:t>
            </a:r>
          </a:p>
          <a:p>
            <a:r>
              <a:rPr lang="ru-RU" dirty="0" smtClean="0"/>
              <a:t>Грач, синица, ласточка, кукушка.</a:t>
            </a:r>
          </a:p>
          <a:p>
            <a:r>
              <a:rPr lang="ru-RU" dirty="0" smtClean="0"/>
              <a:t>Сорока, воробей, дятел, стриж.</a:t>
            </a:r>
          </a:p>
          <a:p>
            <a:r>
              <a:rPr lang="ru-RU" dirty="0" smtClean="0"/>
              <a:t>Голубь, лебедь, цапля, журавль.</a:t>
            </a:r>
          </a:p>
          <a:p>
            <a:r>
              <a:rPr lang="ru-RU" dirty="0" smtClean="0"/>
              <a:t>Жук, бабочка, птенец, комар 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(птенец – птица, остальные насекомые).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785794"/>
            <a:ext cx="5772136" cy="21431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Пересказ рассказа </a:t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 smtClean="0">
                <a:solidFill>
                  <a:srgbClr val="008000"/>
                </a:solidFill>
              </a:rPr>
              <a:t>«Смелая ласточка»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3857628"/>
            <a:ext cx="2714644" cy="1714512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 воспитатель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МДОУ № 9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Верижникова</a:t>
            </a:r>
            <a:r>
              <a:rPr lang="ru-RU" dirty="0" smtClean="0">
                <a:solidFill>
                  <a:schemeClr val="tx1"/>
                </a:solidFill>
              </a:rPr>
              <a:t> Т.В.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г.Серпухов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2016 </a:t>
            </a:r>
            <a:r>
              <a:rPr lang="ru-RU" dirty="0" smtClean="0">
                <a:solidFill>
                  <a:schemeClr val="tx1"/>
                </a:solidFill>
              </a:rPr>
              <a:t>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0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</Template>
  <TotalTime>60</TotalTime>
  <Words>337</Words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40</vt:lpstr>
      <vt:lpstr>Пересказ рассказа  «Смелая ласточка»</vt:lpstr>
      <vt:lpstr>Загадки </vt:lpstr>
      <vt:lpstr>А.Н.Плещеев «Сельская песенка»</vt:lpstr>
      <vt:lpstr>Слайд 4</vt:lpstr>
      <vt:lpstr>Слайд 5</vt:lpstr>
      <vt:lpstr> Д/и «Какой? Какая?» </vt:lpstr>
      <vt:lpstr> Д/и «Назови ласково» </vt:lpstr>
      <vt:lpstr> Д/и «Четвёртый лишний» </vt:lpstr>
      <vt:lpstr>Пересказ рассказа  «Смелая ласточка»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13</cp:revision>
  <dcterms:modified xsi:type="dcterms:W3CDTF">2017-12-03T15:10:26Z</dcterms:modified>
</cp:coreProperties>
</file>